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1" r:id="rId1"/>
  </p:sldMasterIdLst>
  <p:notesMasterIdLst>
    <p:notesMasterId r:id="rId12"/>
  </p:notesMasterIdLst>
  <p:sldIdLst>
    <p:sldId id="269" r:id="rId2"/>
    <p:sldId id="270" r:id="rId3"/>
    <p:sldId id="286" r:id="rId4"/>
    <p:sldId id="287" r:id="rId5"/>
    <p:sldId id="1767" r:id="rId6"/>
    <p:sldId id="1747" r:id="rId7"/>
    <p:sldId id="1736" r:id="rId8"/>
    <p:sldId id="1768" r:id="rId9"/>
    <p:sldId id="1737" r:id="rId10"/>
    <p:sldId id="175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9AC6"/>
    <a:srgbClr val="FFFFFF"/>
    <a:srgbClr val="C55A11"/>
    <a:srgbClr val="4472C4"/>
    <a:srgbClr val="4C6EAE"/>
    <a:srgbClr val="7C7C7C"/>
    <a:srgbClr val="30AAC2"/>
    <a:srgbClr val="A0CC82"/>
    <a:srgbClr val="DEA178"/>
    <a:srgbClr val="7692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59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09926-4F49-461B-A7F1-203E684F7E55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CF962-189E-42BB-B9BB-C8C33A0D36A1}" type="slidenum">
              <a:rPr lang="zh-CN" altLang="en-US" smtClean="0"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6CF962-189E-42BB-B9BB-C8C33A0D36A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5726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7C696-385A-7BD5-8229-371F74B463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0BEB43B-87FB-7FB2-FFDC-4DD7F8D838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5132841-EF6B-9836-9B07-B754912DBB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58DA479-E8AD-04A6-850D-9561F7DBF1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6CF962-189E-42BB-B9BB-C8C33A0D36A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799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61C15E3-3861-73B5-C172-F0F9D0C6F8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98266" y="6047162"/>
            <a:ext cx="8193734" cy="81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7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F0A308CE-946F-43CA-92C2-A34BA84966A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1002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E9D948BF-9B38-4FB2-95AD-47382CD18C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8324" y="1887478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图片占位符 6">
            <a:extLst>
              <a:ext uri="{FF2B5EF4-FFF2-40B4-BE49-F238E27FC236}">
                <a16:creationId xmlns:a16="http://schemas.microsoft.com/office/drawing/2014/main" id="{FF08C56D-2660-4CC6-B55C-A6ED880EF3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33443" y="1887479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6">
            <a:extLst>
              <a:ext uri="{FF2B5EF4-FFF2-40B4-BE49-F238E27FC236}">
                <a16:creationId xmlns:a16="http://schemas.microsoft.com/office/drawing/2014/main" id="{33C23E21-16D3-41CA-91B0-F773F04545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85883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F5201B6-EAD4-F180-7B16-7B6707BE9246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6D4B16-750B-7721-09C6-45287901BE5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3B11FCE8-57EA-230C-E1F5-0DB16C9B50B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180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49AA30-70CF-4532-8E1A-4BB3BAFB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7A48CA2-52C9-4EBC-8122-75001D4FE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AC16E85-4CEC-452A-95A7-72786DFC8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01EB357-1041-44B8-A925-47DCC0A322D0}"/>
              </a:ext>
            </a:extLst>
          </p:cNvPr>
          <p:cNvSpPr/>
          <p:nvPr userDrawn="1"/>
        </p:nvSpPr>
        <p:spPr>
          <a:xfrm>
            <a:off x="1362269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682B63-F719-4114-8523-DD3CFE718779}"/>
              </a:ext>
            </a:extLst>
          </p:cNvPr>
          <p:cNvSpPr/>
          <p:nvPr userDrawn="1"/>
        </p:nvSpPr>
        <p:spPr>
          <a:xfrm>
            <a:off x="4966217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D55403F-B3CA-43CC-BBC0-2C3045F20F9B}"/>
              </a:ext>
            </a:extLst>
          </p:cNvPr>
          <p:cNvSpPr/>
          <p:nvPr userDrawn="1"/>
        </p:nvSpPr>
        <p:spPr>
          <a:xfrm>
            <a:off x="8570165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图片占位符 11">
            <a:extLst>
              <a:ext uri="{FF2B5EF4-FFF2-40B4-BE49-F238E27FC236}">
                <a16:creationId xmlns:a16="http://schemas.microsoft.com/office/drawing/2014/main" id="{F4D88E2F-9542-487C-87E9-4338EE12B8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06700" y="3881458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1">
            <a:extLst>
              <a:ext uri="{FF2B5EF4-FFF2-40B4-BE49-F238E27FC236}">
                <a16:creationId xmlns:a16="http://schemas.microsoft.com/office/drawing/2014/main" id="{0FC9DB17-6D30-451E-9F15-0F358E99A3E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74603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1">
            <a:extLst>
              <a:ext uri="{FF2B5EF4-FFF2-40B4-BE49-F238E27FC236}">
                <a16:creationId xmlns:a16="http://schemas.microsoft.com/office/drawing/2014/main" id="{6EC7C37C-B59A-4639-8175-7C7524713EC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79617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71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3872BC-F0EF-4526-828D-D60FB1189D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2F3FA9-0FC6-4C63-AD50-5F759BD21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17B3D95-8888-4C9A-B6D0-DD87C9FE8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F2480D-FFE8-4F14-949D-B022DF1AC1AC}"/>
              </a:ext>
            </a:extLst>
          </p:cNvPr>
          <p:cNvSpPr/>
          <p:nvPr userDrawn="1"/>
        </p:nvSpPr>
        <p:spPr>
          <a:xfrm>
            <a:off x="6400801" y="0"/>
            <a:ext cx="5791200" cy="6858000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729E4E49-663A-4CE3-8F69-18F08EB0C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02759" y="1250513"/>
            <a:ext cx="4360507" cy="435697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23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57289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57289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1E158DE-D3DA-4118-BD59-F4D6A681C1B5}"/>
              </a:ext>
            </a:extLst>
          </p:cNvPr>
          <p:cNvSpPr/>
          <p:nvPr userDrawn="1"/>
        </p:nvSpPr>
        <p:spPr>
          <a:xfrm>
            <a:off x="5113178" y="577850"/>
            <a:ext cx="6512767" cy="5281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6260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5626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5626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FF7F90F-C2D1-4636-A958-A3164A4F5EF8}"/>
              </a:ext>
            </a:extLst>
          </p:cNvPr>
          <p:cNvSpPr/>
          <p:nvPr userDrawn="1"/>
        </p:nvSpPr>
        <p:spPr>
          <a:xfrm>
            <a:off x="566057" y="279920"/>
            <a:ext cx="4114800" cy="58596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F282809C-45BA-42F0-80BE-B6ED7919AE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08550" y="279402"/>
            <a:ext cx="6940551" cy="585946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20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0B3DB69-ABBB-48AC-A8E4-FB30440AB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553-179F-4DB6-8D18-9BF73CAE262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F935A95-6181-479D-A8A2-0DC167D95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76F4D5-FB9F-4084-9654-37A743B6F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EC0EC5-2552-42D4-9942-353129C73AE8}"/>
              </a:ext>
            </a:extLst>
          </p:cNvPr>
          <p:cNvSpPr/>
          <p:nvPr userDrawn="1"/>
        </p:nvSpPr>
        <p:spPr>
          <a:xfrm>
            <a:off x="0" y="285817"/>
            <a:ext cx="5635691" cy="6572185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711DB7F-F04D-4941-9122-8D85E0CCF0CA}"/>
              </a:ext>
            </a:extLst>
          </p:cNvPr>
          <p:cNvSpPr/>
          <p:nvPr userDrawn="1"/>
        </p:nvSpPr>
        <p:spPr>
          <a:xfrm>
            <a:off x="335903" y="545065"/>
            <a:ext cx="4963884" cy="5993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D86384-7D59-9DD7-CED1-775E5A18E76F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1845CAC-9B98-BC1B-3366-E8640E8A0F4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F97A1A77-E2EB-7871-BA40-B9C64D1D0E9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046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199313-6EC4-479F-953B-1D42A9F3A2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4F04492-1289-4BD1-8CDA-C01110E6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E440A86-C54E-4A72-B06F-DFDE38BEE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B23735-9DE2-4B1C-B94B-E39CAEA018FF}"/>
              </a:ext>
            </a:extLst>
          </p:cNvPr>
          <p:cNvSpPr/>
          <p:nvPr userDrawn="1"/>
        </p:nvSpPr>
        <p:spPr>
          <a:xfrm>
            <a:off x="692799" y="328777"/>
            <a:ext cx="10806404" cy="602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C2C107B6-39C6-455D-9681-800F3A1862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5120" y="1362270"/>
            <a:ext cx="4315479" cy="411356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58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9A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162798-34F4-4632-93D8-EB822C737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7C6AFE4-AA64-4344-BBD4-DFD8B565B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16B226-842E-474E-9062-CFFC30A6E0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32553-179F-4DB6-8D18-9BF73CAE262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A31403-5C9C-4614-95C5-BC22A9864F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75F85F-65C0-4D2D-BFA2-587A5D669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9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EAF51B-C661-A935-1A11-CE4C2A095E51}"/>
              </a:ext>
            </a:extLst>
          </p:cNvPr>
          <p:cNvSpPr txBox="1"/>
          <p:nvPr/>
        </p:nvSpPr>
        <p:spPr>
          <a:xfrm>
            <a:off x="751840" y="742781"/>
            <a:ext cx="10688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4400" b="1" dirty="0">
                <a:solidFill>
                  <a:schemeClr val="bg1"/>
                </a:solidFill>
              </a:rPr>
              <a:t>11. Communication écrite avec les clients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7D6371-B08D-59C8-DBFB-D81310ED2244}"/>
              </a:ext>
            </a:extLst>
          </p:cNvPr>
          <p:cNvSpPr txBox="1"/>
          <p:nvPr/>
        </p:nvSpPr>
        <p:spPr>
          <a:xfrm>
            <a:off x="7410679" y="5577840"/>
            <a:ext cx="4781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</a:rPr>
              <a:t>法语商务应用文写作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4D4A1C5-9BED-4139-782D-FCC7CBC182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4941" y="2272236"/>
            <a:ext cx="5497808" cy="231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5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B0FE8C8-0FF0-298E-1F83-D5AD4E74B95F}"/>
              </a:ext>
            </a:extLst>
          </p:cNvPr>
          <p:cNvSpPr/>
          <p:nvPr/>
        </p:nvSpPr>
        <p:spPr>
          <a:xfrm>
            <a:off x="815469" y="636392"/>
            <a:ext cx="10907682" cy="6026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04800" algn="just">
              <a:lnSpc>
                <a:spcPts val="1900"/>
              </a:lnSpc>
              <a:spcAft>
                <a:spcPts val="1000"/>
              </a:spcAft>
            </a:pP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人工智能正在悄然改变我们的生活。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技术能够将重复性和时间密集型的任务自动化；可以通过分析大量数据，帮助人们做出更明智的决策；可以根据个人偏好和行为模式提供定制化的服务和产品，提高用户体验。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助手，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辅学，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翻译，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驾驶等让生活更加便利。虽然人工智能的发展也带来了一些挑战，如就业影响、隐私问题和伦理问题，但总体而言，它为人类社会带来了许多有益的改变。生活在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时代的我们，应学会理性看待科技，拥抱技术。</a:t>
            </a:r>
            <a:endParaRPr lang="zh-CN" altLang="en-US" sz="1350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AFD30DCF-1E75-3A91-D05E-B674D89A5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242" y="636392"/>
            <a:ext cx="2936050" cy="244316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43D8D123-DB1F-5098-58AC-AE4A700B683C}"/>
              </a:ext>
            </a:extLst>
          </p:cNvPr>
          <p:cNvSpPr txBox="1"/>
          <p:nvPr/>
        </p:nvSpPr>
        <p:spPr>
          <a:xfrm>
            <a:off x="4237310" y="1334753"/>
            <a:ext cx="203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55A11"/>
                </a:solidFill>
              </a:rPr>
              <a:t>思政小课堂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C9864B1-793C-C5D2-EE2C-BD595F403DA3}"/>
              </a:ext>
            </a:extLst>
          </p:cNvPr>
          <p:cNvSpPr/>
          <p:nvPr/>
        </p:nvSpPr>
        <p:spPr>
          <a:xfrm>
            <a:off x="6003633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760B522-1B43-CD9A-4B0B-DBFB4A45EA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231" y="2612709"/>
            <a:ext cx="9010673" cy="2555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9815059-C287-8172-A97A-378CCAF22EE7}"/>
              </a:ext>
            </a:extLst>
          </p:cNvPr>
          <p:cNvSpPr txBox="1"/>
          <p:nvPr/>
        </p:nvSpPr>
        <p:spPr>
          <a:xfrm>
            <a:off x="794193" y="2044005"/>
            <a:ext cx="44618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zh-CN" sz="36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Réfléchir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DA68850-B813-1330-54D6-13BC0D13E98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24500" y="284480"/>
            <a:ext cx="6667500" cy="657352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CFF9165-142C-A4A1-B156-24FB95005AEC}"/>
              </a:ext>
            </a:extLst>
          </p:cNvPr>
          <p:cNvSpPr txBox="1"/>
          <p:nvPr/>
        </p:nvSpPr>
        <p:spPr>
          <a:xfrm>
            <a:off x="794193" y="2754586"/>
            <a:ext cx="44618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800" dirty="0"/>
              <a:t>Les communications écrites avec les clients ont lieu à quelle phase d’une transaction?</a:t>
            </a:r>
            <a:endParaRPr lang="zh-CN" altLang="en-US" sz="28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CDF6F8-15E5-0D74-C98C-78B419AD4260}"/>
              </a:ext>
            </a:extLst>
          </p:cNvPr>
          <p:cNvSpPr txBox="1"/>
          <p:nvPr/>
        </p:nvSpPr>
        <p:spPr>
          <a:xfrm>
            <a:off x="687868" y="4634718"/>
            <a:ext cx="44618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800" dirty="0"/>
              <a:t>Avant, pendant et après la transaction.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1727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1.11111E-6 L 0.00143 -0.2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102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493520" y="577940"/>
            <a:ext cx="896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>
                <a:solidFill>
                  <a:schemeClr val="bg1"/>
                </a:solidFill>
              </a:rPr>
              <a:t>Objectifs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8A5E4A2-C5FE-D35B-E92C-D3B14ED2BA6D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7A0E7F4-36EA-4609-E5DB-B81B58174AA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AFFAB29-FB79-B431-7BB5-5BB244EB382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6ED84EC-C0EB-1D13-4C23-99E85A811119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36F9B14-82DE-A3DF-9F37-892FB0D48C9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D332972-5262-71CF-626C-3D02976903DC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157F59B-B710-4D11-9647-4600487CA57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9FC3240-E2C3-32F6-5EFF-55316423582E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434841F-0CC0-9B86-AD68-1DA1C06C0C3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1">
            <a:extLst>
              <a:ext uri="{FF2B5EF4-FFF2-40B4-BE49-F238E27FC236}">
                <a16:creationId xmlns:a16="http://schemas.microsoft.com/office/drawing/2014/main" id="{17572569-776C-ACCC-501B-FA6966E2F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338" y="33607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2F2DBE2-9FCD-1B61-B558-6165EC55AC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528" y="1684574"/>
            <a:ext cx="8930943" cy="4959349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4CAD5B42-EA93-4590-12BE-F9E01452D685}"/>
              </a:ext>
            </a:extLst>
          </p:cNvPr>
          <p:cNvSpPr txBox="1"/>
          <p:nvPr/>
        </p:nvSpPr>
        <p:spPr>
          <a:xfrm>
            <a:off x="1345323" y="5530888"/>
            <a:ext cx="9216147" cy="614984"/>
          </a:xfrm>
          <a:prstGeom prst="rect">
            <a:avLst/>
          </a:prstGeom>
          <a:solidFill>
            <a:srgbClr val="819AC6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660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09809C8-6032-6D4B-DB36-0839DAA16E9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FD6316-2CDD-1FBC-AAF9-B4D8808AE54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E2AD7B1-9E7C-D496-A1BB-C11BDE046F3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0E8110-E79C-7C94-91A7-D4727ECCEFE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76E28A4-C77F-5D9A-1E5D-3F8FB57A709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8FBEF2-BFB9-9579-F7E0-7C08594A54F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B90F40C-32A2-AA2D-69B3-80FA4F380E9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20F390-782A-4634-32D3-7B5535EE15D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34AAA7E-00F0-67B5-E768-E15157F306E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A2DE4850-3D1A-4D0C-A83A-70AA83A29B7F}"/>
              </a:ext>
            </a:extLst>
          </p:cNvPr>
          <p:cNvSpPr txBox="1"/>
          <p:nvPr/>
        </p:nvSpPr>
        <p:spPr>
          <a:xfrm>
            <a:off x="1552353" y="1044179"/>
            <a:ext cx="9675627" cy="50185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895EA04-6A16-DFB4-CF78-3DB1767374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05" y="90806"/>
            <a:ext cx="10307942" cy="326961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AB90943-03C6-04CD-AEA1-ABF7D12405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0349" y="3471866"/>
            <a:ext cx="9234807" cy="147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17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779064-C105-5B16-80C3-6CF77A7A92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6A28ECA-66BE-1699-27FC-8B0DFB4FD5AD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ED01035-0E0F-4640-44FE-2CE2A045C508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C9E10657-F590-F396-B431-8602C49527B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7EF3189-79CF-4015-C265-5BFEE52C5918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F1C923BE-78E6-BB06-C8F6-CAAD08B6094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CC4A2CA-96E1-C47B-6415-DC5828C5112B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2CAB8A4B-B9A8-7EDB-94D5-A4134C984C57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92428AF-F927-83A7-BDDC-B97EF2A0FE2C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8861DB49-E56C-4EBA-BE69-BA035A9024EC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089A6CCE-2232-D0C7-28C3-65CAD9B62C3D}"/>
              </a:ext>
            </a:extLst>
          </p:cNvPr>
          <p:cNvSpPr txBox="1"/>
          <p:nvPr/>
        </p:nvSpPr>
        <p:spPr>
          <a:xfrm>
            <a:off x="1552353" y="1044179"/>
            <a:ext cx="9675627" cy="50185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D6834B4-C470-1EC9-2E6E-13F294427D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05" y="90806"/>
            <a:ext cx="10307942" cy="326961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80F352A-5675-E712-8121-96F33421C29F}"/>
              </a:ext>
            </a:extLst>
          </p:cNvPr>
          <p:cNvSpPr txBox="1"/>
          <p:nvPr/>
        </p:nvSpPr>
        <p:spPr>
          <a:xfrm>
            <a:off x="8178800" y="1942921"/>
            <a:ext cx="2316480" cy="237087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E9485E0-C796-5C69-0D67-9CE5214E01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1476" y="2516961"/>
            <a:ext cx="6246948" cy="319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345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9EE53FD-C70F-8785-6A48-2C1568FE9BF5}"/>
              </a:ext>
            </a:extLst>
          </p:cNvPr>
          <p:cNvSpPr txBox="1"/>
          <p:nvPr/>
        </p:nvSpPr>
        <p:spPr>
          <a:xfrm>
            <a:off x="1238228" y="916582"/>
            <a:ext cx="10393680" cy="31393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9809C8-6032-6D4B-DB36-0839DAA16E9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FD6316-2CDD-1FBC-AAF9-B4D8808AE54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E2AD7B1-9E7C-D496-A1BB-C11BDE046F3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0E8110-E79C-7C94-91A7-D4727ECCEFE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76E28A4-C77F-5D9A-1E5D-3F8FB57A709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8FBEF2-BFB9-9579-F7E0-7C08594A54F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B90F40C-32A2-AA2D-69B3-80FA4F380E9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20F390-782A-4634-32D3-7B5535EE15D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34AAA7E-00F0-67B5-E768-E15157F306E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C3A2BF9E-1173-963B-9815-C17F3C865C57}"/>
              </a:ext>
            </a:extLst>
          </p:cNvPr>
          <p:cNvSpPr txBox="1"/>
          <p:nvPr/>
        </p:nvSpPr>
        <p:spPr>
          <a:xfrm>
            <a:off x="1960880" y="1536701"/>
            <a:ext cx="89928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沟通步骤 </a:t>
            </a:r>
            <a:r>
              <a:rPr lang="fr-FR" altLang="zh-CN" sz="2400" b="1" dirty="0"/>
              <a:t>Les étapes à suivre: </a:t>
            </a:r>
          </a:p>
          <a:p>
            <a:endParaRPr lang="fr-FR" altLang="zh-CN" sz="2400" b="1" dirty="0"/>
          </a:p>
          <a:p>
            <a:pPr marL="342900" indent="-342900">
              <a:buAutoNum type="arabicPeriod"/>
            </a:pPr>
            <a:r>
              <a:rPr lang="zh-CN" altLang="en-US" sz="2400" dirty="0"/>
              <a:t>了解背景</a:t>
            </a:r>
            <a:r>
              <a:rPr lang="fr-FR" altLang="zh-CN" sz="2400" dirty="0"/>
              <a:t>Comprendre le contexte. </a:t>
            </a:r>
          </a:p>
          <a:p>
            <a:pPr marL="342900" indent="-342900">
              <a:buAutoNum type="arabicPeriod"/>
            </a:pPr>
            <a:r>
              <a:rPr lang="zh-CN" altLang="en-US" sz="2400" dirty="0"/>
              <a:t>个性化互动</a:t>
            </a:r>
            <a:r>
              <a:rPr lang="fr-FR" altLang="zh-CN" sz="2400" dirty="0"/>
              <a:t>Personnaliser les interactions. </a:t>
            </a:r>
          </a:p>
          <a:p>
            <a:pPr marL="342900" indent="-342900">
              <a:buAutoNum type="arabicPeriod"/>
            </a:pPr>
            <a:r>
              <a:rPr lang="zh-CN" altLang="en-US" sz="2400" dirty="0"/>
              <a:t>快速响应</a:t>
            </a:r>
            <a:r>
              <a:rPr lang="fr-FR" altLang="zh-CN" sz="2400" dirty="0"/>
              <a:t>Répondre tout de suite.</a:t>
            </a:r>
          </a:p>
        </p:txBody>
      </p:sp>
    </p:spTree>
    <p:extLst>
      <p:ext uri="{BB962C8B-B14F-4D97-AF65-F5344CB8AC3E}">
        <p14:creationId xmlns:p14="http://schemas.microsoft.com/office/powerpoint/2010/main" val="170375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465494" y="1536701"/>
            <a:ext cx="10066104" cy="26405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fr-FR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fr-FR" altLang="zh-CN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fr-FR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fr-FR" altLang="zh-CN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fr-FR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711784" y="741034"/>
            <a:ext cx="2935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Exemple 1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BD81081-B9BF-D735-EDCF-F3A249366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D9DD7A4-BF4C-8687-6A8A-0DA61B8402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9164" y="-106859"/>
            <a:ext cx="12347484" cy="409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10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2E8ADF-F783-00FF-2707-63C1EA090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1DC1F93E-AFBD-0BA6-A344-D09DFE9F46A6}"/>
              </a:ext>
            </a:extLst>
          </p:cNvPr>
          <p:cNvSpPr txBox="1"/>
          <p:nvPr/>
        </p:nvSpPr>
        <p:spPr>
          <a:xfrm>
            <a:off x="1465494" y="1536701"/>
            <a:ext cx="10066104" cy="26405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fr-FR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fr-FR" altLang="zh-CN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fr-FR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fr-FR" altLang="zh-CN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fr-FR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3558FA1-DBDE-6C78-84F1-F998E62F17FD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F5FAE26-FB08-5DC2-0C20-016E25152F00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D324D75-A4F9-0D9B-62CB-D4631A854C5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2DD80EE-F950-AF31-C177-3CED7CBC0CD7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C0C2187C-A3B6-B12F-ED11-FA983F05CF9B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DDD0EF7-B556-6B15-7FB8-FD023685DD28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E1EF8B69-4E7E-8F41-42D2-F7CFCC8D920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D8BA28D-917B-EE56-1A6E-6C020B67E7F0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058BAE15-8745-D487-2540-758F52AF089B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5E263A9D-D71E-9E63-0409-6A0F3A9C1874}"/>
              </a:ext>
            </a:extLst>
          </p:cNvPr>
          <p:cNvSpPr txBox="1"/>
          <p:nvPr/>
        </p:nvSpPr>
        <p:spPr>
          <a:xfrm>
            <a:off x="1711784" y="741034"/>
            <a:ext cx="2935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Exemple 2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56C09225-F6DA-8EE9-AC46-78B732FCAF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735A933-04E7-E63D-4E82-F1265C7166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6259" y="-371303"/>
            <a:ext cx="13940442" cy="462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425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83AAC87B-1DBC-25C0-FD51-5A122451F1B4}"/>
              </a:ext>
            </a:extLst>
          </p:cNvPr>
          <p:cNvSpPr txBox="1"/>
          <p:nvPr/>
        </p:nvSpPr>
        <p:spPr>
          <a:xfrm>
            <a:off x="1203605" y="1304384"/>
            <a:ext cx="10393680" cy="221034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fr-FR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fr-FR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fr-FR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79C8987-52F7-3B6B-B65F-A30285E3C051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5CCD672-3331-857A-ED6F-745750FA07E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2C3E247-4E69-0345-F7F2-F2AE7115202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3BAB8E2-260E-CF5E-A774-649562E05215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A388D7F9-AF5A-94BF-7852-58265410368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F3C7DBD-5C63-BE2B-344D-DE39BCEFCC83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7F4C201-5D07-7D34-0962-807603FDBB3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EA2275C-6207-6684-8DBD-F6EDB2BE58E0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76E6ABF-5E71-7AF1-7E9F-EDF8F1854067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B0D2C1AD-5205-E17D-9691-47A195B76B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9" y="3411624"/>
            <a:ext cx="2453285" cy="331557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4EAC94A-A848-A0F9-0296-9A36063879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027" y="1445401"/>
            <a:ext cx="10218836" cy="1928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80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画廊</Template>
  <TotalTime>4500</TotalTime>
  <Words>247</Words>
  <Application>Microsoft Office PowerPoint</Application>
  <PresentationFormat>Grand écran</PresentationFormat>
  <Paragraphs>61</Paragraphs>
  <Slides>10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20" baseType="lpstr">
      <vt:lpstr>等线</vt:lpstr>
      <vt:lpstr>宋体</vt:lpstr>
      <vt:lpstr>微软雅黑</vt:lpstr>
      <vt:lpstr>Arial</vt:lpstr>
      <vt:lpstr>Calibri</vt:lpstr>
      <vt:lpstr>Calibri Light</vt:lpstr>
      <vt:lpstr>Cambria Math</vt:lpstr>
      <vt:lpstr>Rockwell Extra Bold</vt:lpstr>
      <vt:lpstr>Times New Roman</vt:lpstr>
      <vt:lpstr>1_Office 主题​​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 JIANG</dc:creator>
  <cp:lastModifiedBy>jia JIANG</cp:lastModifiedBy>
  <cp:revision>60</cp:revision>
  <dcterms:created xsi:type="dcterms:W3CDTF">2022-08-16T14:16:08Z</dcterms:created>
  <dcterms:modified xsi:type="dcterms:W3CDTF">2024-11-28T05:31:42Z</dcterms:modified>
</cp:coreProperties>
</file>